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04FE-3C1E-4A1F-903E-2C461BE61C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8D02-CDA9-4911-8CAE-484CD3231C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.wikipedia.org/wiki/%E0%AE%9A%E0%AF%8A%E0%AE%B2%E0%AF%8D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a.wiktionary.org/wiki/%E0%AE%AA%E0%AE%9F%E0%AE%BF%E0%AE%AE%E0%AE%AE%E0%AF%8D:Wiki-ta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இரட்டைக்கிளவி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இலக்கணம்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 l="5155" t="14444" r="8247" b="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இரட்டைக்கிளவ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இரட்டைக்கிளவ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8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 l="13333" t="15555" r="11667" b="22223"/>
          <a:stretch>
            <a:fillRect/>
          </a:stretch>
        </p:blipFill>
        <p:spPr bwMode="auto">
          <a:xfrm>
            <a:off x="533400" y="381000"/>
            <a:ext cx="78486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050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இரட்டைக்கிளவி</a:t>
            </a:r>
            <a:r>
              <a:rPr lang="en-US" sz="3600" dirty="0"/>
              <a:t> </a:t>
            </a:r>
            <a:r>
              <a:rPr lang="en-US" sz="3600" dirty="0" err="1"/>
              <a:t>என்பது</a:t>
            </a:r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இரட்டைச்</a:t>
            </a:r>
            <a:r>
              <a:rPr lang="en-US" sz="3600" dirty="0"/>
              <a:t> </a:t>
            </a:r>
            <a:r>
              <a:rPr lang="en-US" sz="3600" dirty="0" err="1">
                <a:hlinkClick r:id="rId2" tooltip="சொல்"/>
              </a:rPr>
              <a:t>சொற்களாய்ச்</a:t>
            </a:r>
            <a:r>
              <a:rPr lang="en-US" sz="3600" dirty="0"/>
              <a:t> </a:t>
            </a:r>
            <a:r>
              <a:rPr lang="en-US" sz="3600" dirty="0" err="1" smtClean="0"/>
              <a:t>சேர்ந்து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வரும்</a:t>
            </a:r>
            <a:r>
              <a:rPr lang="en-US" sz="3600" dirty="0" smtClean="0"/>
              <a:t> .</a:t>
            </a:r>
            <a:r>
              <a:rPr lang="en-US" sz="3600" dirty="0" err="1" smtClean="0"/>
              <a:t>பிரித்தால்</a:t>
            </a:r>
            <a:r>
              <a:rPr lang="en-US" sz="3600" dirty="0" smtClean="0"/>
              <a:t> </a:t>
            </a:r>
            <a:r>
              <a:rPr lang="en-US" sz="3600" dirty="0" err="1" smtClean="0"/>
              <a:t>பொருள்</a:t>
            </a:r>
            <a:r>
              <a:rPr lang="en-US" sz="3600" dirty="0" smtClean="0"/>
              <a:t> </a:t>
            </a:r>
            <a:r>
              <a:rPr lang="en-US" sz="3600" dirty="0" err="1" smtClean="0"/>
              <a:t>தராது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47570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Latha"/>
              </a:rPr>
              <a:t>                      </a:t>
            </a:r>
            <a:r>
              <a:rPr kumimoji="0" lang="ta-I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Latha"/>
              </a:rPr>
              <a:t>எடுத்துக்காட்டு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Lath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a-IN" sz="2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மள மள</a:t>
            </a:r>
            <a:r>
              <a:rPr kumimoji="0" lang="ta-I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ன்னு வேகமாக வேலையை முடி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a-I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இதில்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மள மள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என்பது இரட்டைக்கிளவி ஆகும்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a-IN" sz="2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மள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ta-I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என்பது தனித்துப் பார்த்தால்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, </a:t>
            </a:r>
            <a:r>
              <a:rPr kumimoji="0" lang="ta-I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அச்சொல் பொருள் தராது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Latha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7" name="Picture 3" descr="Wiki-t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-128588"/>
            <a:ext cx="361950" cy="419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 t="3340" r="3448" b="6472"/>
          <a:stretch>
            <a:fillRect/>
          </a:stretch>
        </p:blipFill>
        <p:spPr bwMode="auto">
          <a:xfrm>
            <a:off x="533400" y="228600"/>
            <a:ext cx="7848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82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இரட்டைக்கிளவி"/>
          <p:cNvPicPr>
            <a:picLocks noChangeAspect="1" noChangeArrowheads="1"/>
          </p:cNvPicPr>
          <p:nvPr/>
        </p:nvPicPr>
        <p:blipFill>
          <a:blip r:embed="rId2"/>
          <a:srcRect l="18333" t="3333" r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இரட்டைக்கிளவி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இரட்டைக்கிளவி</dc:title>
  <dc:creator>sns</dc:creator>
  <cp:lastModifiedBy>sns</cp:lastModifiedBy>
  <cp:revision>2</cp:revision>
  <dcterms:created xsi:type="dcterms:W3CDTF">2019-11-15T05:49:54Z</dcterms:created>
  <dcterms:modified xsi:type="dcterms:W3CDTF">2019-11-15T06:07:17Z</dcterms:modified>
</cp:coreProperties>
</file>